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9" r:id="rId6"/>
    <p:sldId id="258" r:id="rId7"/>
    <p:sldId id="259" r:id="rId8"/>
    <p:sldId id="257" r:id="rId9"/>
    <p:sldId id="270" r:id="rId10"/>
    <p:sldId id="271" r:id="rId11"/>
    <p:sldId id="268" r:id="rId12"/>
    <p:sldId id="272" r:id="rId13"/>
    <p:sldId id="274" r:id="rId14"/>
    <p:sldId id="284" r:id="rId15"/>
    <p:sldId id="275" r:id="rId16"/>
    <p:sldId id="276" r:id="rId17"/>
    <p:sldId id="260" r:id="rId18"/>
    <p:sldId id="277" r:id="rId19"/>
    <p:sldId id="262" r:id="rId20"/>
    <p:sldId id="280" r:id="rId21"/>
    <p:sldId id="265" r:id="rId22"/>
    <p:sldId id="28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A5893-E7F8-4FA0-8F9E-C853F00AD2BE}" v="183" dt="2023-01-21T21:47:47.838"/>
    <p1510:client id="{FBCF41A4-D9BB-4386-91E5-E38F42B44FEC}" v="22" dt="2023-01-22T14:22:16.18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6" autoAdjust="0"/>
    <p:restoredTop sz="83483" autoAdjust="0"/>
  </p:normalViewPr>
  <p:slideViewPr>
    <p:cSldViewPr snapToGrid="0">
      <p:cViewPr varScale="1">
        <p:scale>
          <a:sx n="92" d="100"/>
          <a:sy n="92" d="100"/>
        </p:scale>
        <p:origin x="67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a khateeb" userId="c6dae1c82ae22d30" providerId="LiveId" clId="{FBCF41A4-D9BB-4386-91E5-E38F42B44FEC}"/>
    <pc:docChg chg="modSld">
      <pc:chgData name="lana khateeb" userId="c6dae1c82ae22d30" providerId="LiveId" clId="{FBCF41A4-D9BB-4386-91E5-E38F42B44FEC}" dt="2023-01-22T14:23:17.180" v="30" actId="14100"/>
      <pc:docMkLst>
        <pc:docMk/>
      </pc:docMkLst>
      <pc:sldChg chg="modSp mod modAnim">
        <pc:chgData name="lana khateeb" userId="c6dae1c82ae22d30" providerId="LiveId" clId="{FBCF41A4-D9BB-4386-91E5-E38F42B44FEC}" dt="2023-01-22T14:23:17.180" v="30" actId="14100"/>
        <pc:sldMkLst>
          <pc:docMk/>
          <pc:sldMk cId="2474073417" sldId="272"/>
        </pc:sldMkLst>
        <pc:picChg chg="mod">
          <ac:chgData name="lana khateeb" userId="c6dae1c82ae22d30" providerId="LiveId" clId="{FBCF41A4-D9BB-4386-91E5-E38F42B44FEC}" dt="2023-01-22T14:23:17.180" v="30" actId="14100"/>
          <ac:picMkLst>
            <pc:docMk/>
            <pc:sldMk cId="2474073417" sldId="272"/>
            <ac:picMk id="11" creationId="{C87C427E-F9F7-3423-31D2-0A7987E856F3}"/>
          </ac:picMkLst>
        </pc:picChg>
      </pc:sldChg>
      <pc:sldChg chg="addSp modSp mod modAnim">
        <pc:chgData name="lana khateeb" userId="c6dae1c82ae22d30" providerId="LiveId" clId="{FBCF41A4-D9BB-4386-91E5-E38F42B44FEC}" dt="2023-01-22T14:21:38.959" v="25"/>
        <pc:sldMkLst>
          <pc:docMk/>
          <pc:sldMk cId="3409406207" sldId="274"/>
        </pc:sldMkLst>
        <pc:picChg chg="add mod">
          <ac:chgData name="lana khateeb" userId="c6dae1c82ae22d30" providerId="LiveId" clId="{FBCF41A4-D9BB-4386-91E5-E38F42B44FEC}" dt="2023-01-22T14:20:05.773" v="5" actId="14100"/>
          <ac:picMkLst>
            <pc:docMk/>
            <pc:sldMk cId="3409406207" sldId="274"/>
            <ac:picMk id="4" creationId="{9E4BF92E-3822-4C83-2371-0697956EBA0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Introduction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8A648EC4-0CEC-4A3F-9671-8F569F6D4C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solution</a:t>
          </a:r>
        </a:p>
      </dgm:t>
    </dgm:pt>
    <dgm:pt modelId="{0789CEBD-178E-4EFC-AFE6-5083130AA1F1}" type="par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5552B8D3-A5F1-4F5E-8ECA-7F1ED59D270E}" type="sib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ABE4CFA1-B7D7-457B-969E-187358A407B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Project architecture</a:t>
          </a:r>
        </a:p>
      </dgm:t>
    </dgm:pt>
    <dgm:pt modelId="{6C086BB9-42CB-41CA-BF6A-833DE93BB859}" type="par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61738203-2802-47C1-87D5-5B53910AA440}" type="sib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93453D1A-8980-4938-B560-1A6023E5C9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problem</a:t>
          </a:r>
        </a:p>
      </dgm:t>
    </dgm:pt>
    <dgm:pt modelId="{55B09EF9-F73B-46DC-B4ED-C3E7503D1968}" type="par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51FC276B-8F11-4524-8284-2D74123F970D}" type="sib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A4FFA5B6-6E2E-43D2-AF0D-BA18306060C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tests</a:t>
          </a:r>
        </a:p>
      </dgm:t>
    </dgm:pt>
    <dgm:pt modelId="{33217221-E696-4018-8141-AE3D9EDC15F4}" type="par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92B6AC2-6F34-4F2F-BDC8-ADDEC8FA2AB3}" type="sib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5EEBF0B-FEA2-4B94-A989-40CAA2EB6CE6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B4BF692C-F6BF-4021-977A-949376E1C17F}" type="pres">
      <dgm:prSet presAssocID="{23CA95F9-8BCF-40C1-B842-BCFFD43632F6}" presName="compNode" presStyleCnt="0"/>
      <dgm:spPr/>
    </dgm:pt>
    <dgm:pt modelId="{55F0063E-1A09-41DF-9AD4-C424029122A1}" type="pres">
      <dgm:prSet presAssocID="{23CA95F9-8BCF-40C1-B842-BCFFD43632F6}" presName="iconBgRect" presStyleLbl="bgShp" presStyleIdx="0" presStyleCnt="5" custScaleX="140370" custScaleY="144221"/>
      <dgm:spPr/>
    </dgm:pt>
    <dgm:pt modelId="{0551C7AD-C198-4441-8F79-215AC827ED62}" type="pres">
      <dgm:prSet presAssocID="{23CA95F9-8BCF-40C1-B842-BCFFD43632F6}" presName="iconRect" presStyleLbl="node1" presStyleIdx="0" presStyleCnt="5" custScaleX="140370" custScaleY="1442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 outline"/>
        </a:ext>
      </dgm:extLst>
    </dgm:pt>
    <dgm:pt modelId="{2659EDAD-B162-4DA5-9B6B-73522297B162}" type="pres">
      <dgm:prSet presAssocID="{23CA95F9-8BCF-40C1-B842-BCFFD43632F6}" presName="spaceRect" presStyleCnt="0"/>
      <dgm:spPr/>
    </dgm:pt>
    <dgm:pt modelId="{EFC0AC14-E9FE-470D-834E-898834AE9E4F}" type="pres">
      <dgm:prSet presAssocID="{23CA95F9-8BCF-40C1-B842-BCFFD43632F6}" presName="textRect" presStyleLbl="revTx" presStyleIdx="0" presStyleCnt="5" custScaleX="146373">
        <dgm:presLayoutVars>
          <dgm:chMax val="1"/>
          <dgm:chPref val="1"/>
        </dgm:presLayoutVars>
      </dgm:prSet>
      <dgm:spPr/>
    </dgm:pt>
    <dgm:pt modelId="{592E0CD6-84AC-4F57-9E93-B0B38DF00758}" type="pres">
      <dgm:prSet presAssocID="{D868EA7F-D868-4231-86D5-66D9B2DF2F62}" presName="sibTrans" presStyleCnt="0"/>
      <dgm:spPr/>
    </dgm:pt>
    <dgm:pt modelId="{97871164-55DA-49C1-9E72-2F5F78AC4754}" type="pres">
      <dgm:prSet presAssocID="{93453D1A-8980-4938-B560-1A6023E5C995}" presName="compNode" presStyleCnt="0"/>
      <dgm:spPr/>
    </dgm:pt>
    <dgm:pt modelId="{0F844B22-CA23-4AF8-95BA-8E800ADDE769}" type="pres">
      <dgm:prSet presAssocID="{93453D1A-8980-4938-B560-1A6023E5C995}" presName="iconBgRect" presStyleLbl="bgShp" presStyleIdx="1" presStyleCnt="5" custScaleX="140370" custScaleY="144221"/>
      <dgm:spPr/>
    </dgm:pt>
    <dgm:pt modelId="{AC25A0C4-4009-4A8C-A169-3BE0CDC35EA4}" type="pres">
      <dgm:prSet presAssocID="{93453D1A-8980-4938-B560-1A6023E5C995}" presName="iconRect" presStyleLbl="node1" presStyleIdx="1" presStyleCnt="5" custScaleX="140370" custScaleY="14422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 outline"/>
        </a:ext>
      </dgm:extLst>
    </dgm:pt>
    <dgm:pt modelId="{DFA73BC0-8270-4EF4-8EF3-5850E06D4887}" type="pres">
      <dgm:prSet presAssocID="{93453D1A-8980-4938-B560-1A6023E5C995}" presName="spaceRect" presStyleCnt="0"/>
      <dgm:spPr/>
    </dgm:pt>
    <dgm:pt modelId="{FA7C5402-C02A-43D0-8A55-0A197418756B}" type="pres">
      <dgm:prSet presAssocID="{93453D1A-8980-4938-B560-1A6023E5C995}" presName="textRect" presStyleLbl="revTx" presStyleIdx="1" presStyleCnt="5">
        <dgm:presLayoutVars>
          <dgm:chMax val="1"/>
          <dgm:chPref val="1"/>
        </dgm:presLayoutVars>
      </dgm:prSet>
      <dgm:spPr/>
    </dgm:pt>
    <dgm:pt modelId="{8C29F353-B15C-4E6F-9B52-ECF4D5429A09}" type="pres">
      <dgm:prSet presAssocID="{51FC276B-8F11-4524-8284-2D74123F970D}" presName="sibTrans" presStyleCnt="0"/>
      <dgm:spPr/>
    </dgm:pt>
    <dgm:pt modelId="{137D273F-9A26-44D3-A824-57641BF57D5C}" type="pres">
      <dgm:prSet presAssocID="{8A648EC4-0CEC-4A3F-9671-8F569F6D4CFF}" presName="compNode" presStyleCnt="0"/>
      <dgm:spPr/>
    </dgm:pt>
    <dgm:pt modelId="{A850F057-A536-4192-B5C1-C5D5DD52242F}" type="pres">
      <dgm:prSet presAssocID="{8A648EC4-0CEC-4A3F-9671-8F569F6D4CFF}" presName="iconBgRect" presStyleLbl="bgShp" presStyleIdx="2" presStyleCnt="5" custScaleX="140370" custScaleY="144221" custLinFactNeighborX="8658"/>
      <dgm:spPr/>
    </dgm:pt>
    <dgm:pt modelId="{2A50B185-08FE-4059-8941-05D077DE8B6A}" type="pres">
      <dgm:prSet presAssocID="{8A648EC4-0CEC-4A3F-9671-8F569F6D4CFF}" presName="iconRect" presStyleLbl="node1" presStyleIdx="2" presStyleCnt="5" custScaleX="140370" custScaleY="144221" custLinFactNeighborX="150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outline"/>
        </a:ext>
      </dgm:extLst>
    </dgm:pt>
    <dgm:pt modelId="{CEE707DC-A08B-4E3D-BAFB-DD36689E0E1F}" type="pres">
      <dgm:prSet presAssocID="{8A648EC4-0CEC-4A3F-9671-8F569F6D4CFF}" presName="spaceRect" presStyleCnt="0"/>
      <dgm:spPr/>
    </dgm:pt>
    <dgm:pt modelId="{D71647F4-75FA-452B-BA1D-27E556E31D26}" type="pres">
      <dgm:prSet presAssocID="{8A648EC4-0CEC-4A3F-9671-8F569F6D4CFF}" presName="textRect" presStyleLbl="revTx" presStyleIdx="2" presStyleCnt="5" custScaleX="143354" custLinFactNeighborX="5283">
        <dgm:presLayoutVars>
          <dgm:chMax val="1"/>
          <dgm:chPref val="1"/>
        </dgm:presLayoutVars>
      </dgm:prSet>
      <dgm:spPr/>
    </dgm:pt>
    <dgm:pt modelId="{0A63EA49-7289-46A3-9FDF-02D5F343FCC1}" type="pres">
      <dgm:prSet presAssocID="{5552B8D3-A5F1-4F5E-8ECA-7F1ED59D270E}" presName="sibTrans" presStyleCnt="0"/>
      <dgm:spPr/>
    </dgm:pt>
    <dgm:pt modelId="{35A8C16B-0EF9-43CA-A6D0-2334021D1108}" type="pres">
      <dgm:prSet presAssocID="{ABE4CFA1-B7D7-457B-969E-187358A407B3}" presName="compNode" presStyleCnt="0"/>
      <dgm:spPr/>
    </dgm:pt>
    <dgm:pt modelId="{EE66A8ED-F267-464E-98E4-10A7442FFF37}" type="pres">
      <dgm:prSet presAssocID="{ABE4CFA1-B7D7-457B-969E-187358A407B3}" presName="iconBgRect" presStyleLbl="bgShp" presStyleIdx="3" presStyleCnt="5" custScaleX="140370" custScaleY="144221"/>
      <dgm:spPr/>
    </dgm:pt>
    <dgm:pt modelId="{FE11B4FE-E640-4901-B615-1F11C11DDFE3}" type="pres">
      <dgm:prSet presAssocID="{ABE4CFA1-B7D7-457B-969E-187358A407B3}" presName="iconRect" presStyleLbl="node1" presStyleIdx="3" presStyleCnt="5" custScaleX="140370" custScaleY="1442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 outline"/>
        </a:ext>
      </dgm:extLst>
    </dgm:pt>
    <dgm:pt modelId="{56328961-6A16-4C9E-971C-57DD55E0B73A}" type="pres">
      <dgm:prSet presAssocID="{ABE4CFA1-B7D7-457B-969E-187358A407B3}" presName="spaceRect" presStyleCnt="0"/>
      <dgm:spPr/>
    </dgm:pt>
    <dgm:pt modelId="{F24A8AEB-054C-46C3-BBEA-C9DE6768C6F1}" type="pres">
      <dgm:prSet presAssocID="{ABE4CFA1-B7D7-457B-969E-187358A407B3}" presName="textRect" presStyleLbl="revTx" presStyleIdx="3" presStyleCnt="5" custScaleX="155962">
        <dgm:presLayoutVars>
          <dgm:chMax val="1"/>
          <dgm:chPref val="1"/>
        </dgm:presLayoutVars>
      </dgm:prSet>
      <dgm:spPr/>
    </dgm:pt>
    <dgm:pt modelId="{A8B175B6-FEEC-4C6B-9BCC-80F445674B63}" type="pres">
      <dgm:prSet presAssocID="{61738203-2802-47C1-87D5-5B53910AA440}" presName="sibTrans" presStyleCnt="0"/>
      <dgm:spPr/>
    </dgm:pt>
    <dgm:pt modelId="{A4C5BFCF-6222-4329-A259-6E269E994348}" type="pres">
      <dgm:prSet presAssocID="{A4FFA5B6-6E2E-43D2-AF0D-BA18306060C5}" presName="compNode" presStyleCnt="0"/>
      <dgm:spPr/>
    </dgm:pt>
    <dgm:pt modelId="{D747F70F-2D99-4CD3-A059-117AEE31BB3E}" type="pres">
      <dgm:prSet presAssocID="{A4FFA5B6-6E2E-43D2-AF0D-BA18306060C5}" presName="iconBgRect" presStyleLbl="bgShp" presStyleIdx="4" presStyleCnt="5" custScaleX="140370" custScaleY="144221"/>
      <dgm:spPr/>
    </dgm:pt>
    <dgm:pt modelId="{536A68BB-E5C6-4099-9D96-1FE7CDD5B1DA}" type="pres">
      <dgm:prSet presAssocID="{A4FFA5B6-6E2E-43D2-AF0D-BA18306060C5}" presName="iconRect" presStyleLbl="node1" presStyleIdx="4" presStyleCnt="5" custScaleX="140370" custScaleY="144221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FE6F80EB-69C6-4E79-8945-47EE4F53BB64}" type="pres">
      <dgm:prSet presAssocID="{A4FFA5B6-6E2E-43D2-AF0D-BA18306060C5}" presName="spaceRect" presStyleCnt="0"/>
      <dgm:spPr/>
    </dgm:pt>
    <dgm:pt modelId="{F1A17593-0F69-432E-A3E3-67D33C4B411C}" type="pres">
      <dgm:prSet presAssocID="{A4FFA5B6-6E2E-43D2-AF0D-BA18306060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5C4C703-FC86-43B5-BC40-A7472B2D9AFB}" type="presOf" srcId="{5C72703F-EB58-4B0C-8B2A-EDF2A51B2C6C}" destId="{85EEBF0B-FEA2-4B94-A989-40CAA2EB6CE6}" srcOrd="0" destOrd="0" presId="urn:microsoft.com/office/officeart/2018/5/layout/IconCircleLabelList"/>
    <dgm:cxn modelId="{3338AF0A-4C87-49AD-86DE-5DF77FFDAA5B}" srcId="{5C72703F-EB58-4B0C-8B2A-EDF2A51B2C6C}" destId="{A4FFA5B6-6E2E-43D2-AF0D-BA18306060C5}" srcOrd="4" destOrd="0" parTransId="{33217221-E696-4018-8141-AE3D9EDC15F4}" sibTransId="{892B6AC2-6F34-4F2F-BDC8-ADDEC8FA2AB3}"/>
    <dgm:cxn modelId="{D7618F11-B9CF-4E87-8C0D-16EC2FF76398}" srcId="{5C72703F-EB58-4B0C-8B2A-EDF2A51B2C6C}" destId="{93453D1A-8980-4938-B560-1A6023E5C995}" srcOrd="1" destOrd="0" parTransId="{55B09EF9-F73B-46DC-B4ED-C3E7503D1968}" sibTransId="{51FC276B-8F11-4524-8284-2D74123F970D}"/>
    <dgm:cxn modelId="{0AB16036-8FB3-4FF1-9F6C-D44565C287C8}" type="presOf" srcId="{23CA95F9-8BCF-40C1-B842-BCFFD43632F6}" destId="{EFC0AC14-E9FE-470D-834E-898834AE9E4F}" srcOrd="0" destOrd="0" presId="urn:microsoft.com/office/officeart/2018/5/layout/IconCircleLabelList"/>
    <dgm:cxn modelId="{84453579-A785-46DC-B18E-7F0D8F795D43}" srcId="{5C72703F-EB58-4B0C-8B2A-EDF2A51B2C6C}" destId="{ABE4CFA1-B7D7-457B-969E-187358A407B3}" srcOrd="3" destOrd="0" parTransId="{6C086BB9-42CB-41CA-BF6A-833DE93BB859}" sibTransId="{61738203-2802-47C1-87D5-5B53910AA440}"/>
    <dgm:cxn modelId="{AF1ECD7F-2440-4327-B93F-D6DACA3E2897}" type="presOf" srcId="{8A648EC4-0CEC-4A3F-9671-8F569F6D4CFF}" destId="{D71647F4-75FA-452B-BA1D-27E556E31D26}" srcOrd="0" destOrd="0" presId="urn:microsoft.com/office/officeart/2018/5/layout/IconCircleLabelList"/>
    <dgm:cxn modelId="{1334ADA6-2E28-4C27-A84A-F87C5974AF63}" srcId="{5C72703F-EB58-4B0C-8B2A-EDF2A51B2C6C}" destId="{8A648EC4-0CEC-4A3F-9671-8F569F6D4CFF}" srcOrd="2" destOrd="0" parTransId="{0789CEBD-178E-4EFC-AFE6-5083130AA1F1}" sibTransId="{5552B8D3-A5F1-4F5E-8ECA-7F1ED59D270E}"/>
    <dgm:cxn modelId="{ED93DEC1-9721-4294-8443-D6FA4418E027}" type="presOf" srcId="{A4FFA5B6-6E2E-43D2-AF0D-BA18306060C5}" destId="{F1A17593-0F69-432E-A3E3-67D33C4B411C}" srcOrd="0" destOrd="0" presId="urn:microsoft.com/office/officeart/2018/5/layout/IconCircleLabelList"/>
    <dgm:cxn modelId="{E263F2C2-0B38-4D63-8F82-30BCECD77717}" type="presOf" srcId="{93453D1A-8980-4938-B560-1A6023E5C995}" destId="{FA7C5402-C02A-43D0-8A55-0A197418756B}" srcOrd="0" destOrd="0" presId="urn:microsoft.com/office/officeart/2018/5/layout/IconCircleLabel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139721E5-2940-4D72-907E-F784D954B2E2}" type="presOf" srcId="{ABE4CFA1-B7D7-457B-969E-187358A407B3}" destId="{F24A8AEB-054C-46C3-BBEA-C9DE6768C6F1}" srcOrd="0" destOrd="0" presId="urn:microsoft.com/office/officeart/2018/5/layout/IconCircleLabelList"/>
    <dgm:cxn modelId="{7EA17ACA-B59B-4257-BE4B-5FCA0EAE196D}" type="presParOf" srcId="{85EEBF0B-FEA2-4B94-A989-40CAA2EB6CE6}" destId="{B4BF692C-F6BF-4021-977A-949376E1C17F}" srcOrd="0" destOrd="0" presId="urn:microsoft.com/office/officeart/2018/5/layout/IconCircleLabelList"/>
    <dgm:cxn modelId="{463AB33D-9E24-42F7-AC19-975E8EBFDA33}" type="presParOf" srcId="{B4BF692C-F6BF-4021-977A-949376E1C17F}" destId="{55F0063E-1A09-41DF-9AD4-C424029122A1}" srcOrd="0" destOrd="0" presId="urn:microsoft.com/office/officeart/2018/5/layout/IconCircleLabelList"/>
    <dgm:cxn modelId="{0F669374-4A7A-4B5A-8FC4-35B69A17AF08}" type="presParOf" srcId="{B4BF692C-F6BF-4021-977A-949376E1C17F}" destId="{0551C7AD-C198-4441-8F79-215AC827ED62}" srcOrd="1" destOrd="0" presId="urn:microsoft.com/office/officeart/2018/5/layout/IconCircleLabelList"/>
    <dgm:cxn modelId="{8A83C6B3-7DE5-41E5-B9A8-AE58286C22F9}" type="presParOf" srcId="{B4BF692C-F6BF-4021-977A-949376E1C17F}" destId="{2659EDAD-B162-4DA5-9B6B-73522297B162}" srcOrd="2" destOrd="0" presId="urn:microsoft.com/office/officeart/2018/5/layout/IconCircleLabelList"/>
    <dgm:cxn modelId="{88673D40-8941-4882-AD82-6C9FF4FFEC73}" type="presParOf" srcId="{B4BF692C-F6BF-4021-977A-949376E1C17F}" destId="{EFC0AC14-E9FE-470D-834E-898834AE9E4F}" srcOrd="3" destOrd="0" presId="urn:microsoft.com/office/officeart/2018/5/layout/IconCircleLabelList"/>
    <dgm:cxn modelId="{460DF553-0818-4723-B39D-143D67B264C5}" type="presParOf" srcId="{85EEBF0B-FEA2-4B94-A989-40CAA2EB6CE6}" destId="{592E0CD6-84AC-4F57-9E93-B0B38DF00758}" srcOrd="1" destOrd="0" presId="urn:microsoft.com/office/officeart/2018/5/layout/IconCircleLabelList"/>
    <dgm:cxn modelId="{33C6AA37-07ED-437C-8142-F6E48F8113C6}" type="presParOf" srcId="{85EEBF0B-FEA2-4B94-A989-40CAA2EB6CE6}" destId="{97871164-55DA-49C1-9E72-2F5F78AC4754}" srcOrd="2" destOrd="0" presId="urn:microsoft.com/office/officeart/2018/5/layout/IconCircleLabelList"/>
    <dgm:cxn modelId="{4EE27D90-2404-4CA1-935A-62681528089B}" type="presParOf" srcId="{97871164-55DA-49C1-9E72-2F5F78AC4754}" destId="{0F844B22-CA23-4AF8-95BA-8E800ADDE769}" srcOrd="0" destOrd="0" presId="urn:microsoft.com/office/officeart/2018/5/layout/IconCircleLabelList"/>
    <dgm:cxn modelId="{14F4A4B8-CBAD-4C6E-BEC6-A7E513063EA7}" type="presParOf" srcId="{97871164-55DA-49C1-9E72-2F5F78AC4754}" destId="{AC25A0C4-4009-4A8C-A169-3BE0CDC35EA4}" srcOrd="1" destOrd="0" presId="urn:microsoft.com/office/officeart/2018/5/layout/IconCircleLabelList"/>
    <dgm:cxn modelId="{56BA469B-C740-442C-AC36-242CC54BE0D8}" type="presParOf" srcId="{97871164-55DA-49C1-9E72-2F5F78AC4754}" destId="{DFA73BC0-8270-4EF4-8EF3-5850E06D4887}" srcOrd="2" destOrd="0" presId="urn:microsoft.com/office/officeart/2018/5/layout/IconCircleLabelList"/>
    <dgm:cxn modelId="{EAAAC9E8-C147-4B90-BF91-21BA0B8B1E6B}" type="presParOf" srcId="{97871164-55DA-49C1-9E72-2F5F78AC4754}" destId="{FA7C5402-C02A-43D0-8A55-0A197418756B}" srcOrd="3" destOrd="0" presId="urn:microsoft.com/office/officeart/2018/5/layout/IconCircleLabelList"/>
    <dgm:cxn modelId="{598BE646-39F0-4E00-A12F-47A4B5F25A1B}" type="presParOf" srcId="{85EEBF0B-FEA2-4B94-A989-40CAA2EB6CE6}" destId="{8C29F353-B15C-4E6F-9B52-ECF4D5429A09}" srcOrd="3" destOrd="0" presId="urn:microsoft.com/office/officeart/2018/5/layout/IconCircleLabelList"/>
    <dgm:cxn modelId="{E0A75D76-FF64-4A2A-A210-23250B758CF3}" type="presParOf" srcId="{85EEBF0B-FEA2-4B94-A989-40CAA2EB6CE6}" destId="{137D273F-9A26-44D3-A824-57641BF57D5C}" srcOrd="4" destOrd="0" presId="urn:microsoft.com/office/officeart/2018/5/layout/IconCircleLabelList"/>
    <dgm:cxn modelId="{40317B74-5C0D-41F2-A3CD-A120FCB706B5}" type="presParOf" srcId="{137D273F-9A26-44D3-A824-57641BF57D5C}" destId="{A850F057-A536-4192-B5C1-C5D5DD52242F}" srcOrd="0" destOrd="0" presId="urn:microsoft.com/office/officeart/2018/5/layout/IconCircleLabelList"/>
    <dgm:cxn modelId="{BB6C9D99-4481-4060-A3CD-F6D56C26AD73}" type="presParOf" srcId="{137D273F-9A26-44D3-A824-57641BF57D5C}" destId="{2A50B185-08FE-4059-8941-05D077DE8B6A}" srcOrd="1" destOrd="0" presId="urn:microsoft.com/office/officeart/2018/5/layout/IconCircleLabelList"/>
    <dgm:cxn modelId="{34065E88-EF09-433E-954E-944E7D0F8A22}" type="presParOf" srcId="{137D273F-9A26-44D3-A824-57641BF57D5C}" destId="{CEE707DC-A08B-4E3D-BAFB-DD36689E0E1F}" srcOrd="2" destOrd="0" presId="urn:microsoft.com/office/officeart/2018/5/layout/IconCircleLabelList"/>
    <dgm:cxn modelId="{FB9DCD94-2ABF-4DB4-8E78-EE00345411CD}" type="presParOf" srcId="{137D273F-9A26-44D3-A824-57641BF57D5C}" destId="{D71647F4-75FA-452B-BA1D-27E556E31D26}" srcOrd="3" destOrd="0" presId="urn:microsoft.com/office/officeart/2018/5/layout/IconCircleLabelList"/>
    <dgm:cxn modelId="{816A258F-29A2-4D76-9768-CFC98B454F93}" type="presParOf" srcId="{85EEBF0B-FEA2-4B94-A989-40CAA2EB6CE6}" destId="{0A63EA49-7289-46A3-9FDF-02D5F343FCC1}" srcOrd="5" destOrd="0" presId="urn:microsoft.com/office/officeart/2018/5/layout/IconCircleLabelList"/>
    <dgm:cxn modelId="{ECC2A4A5-85BD-4D74-9A58-4FEF845CBDE3}" type="presParOf" srcId="{85EEBF0B-FEA2-4B94-A989-40CAA2EB6CE6}" destId="{35A8C16B-0EF9-43CA-A6D0-2334021D1108}" srcOrd="6" destOrd="0" presId="urn:microsoft.com/office/officeart/2018/5/layout/IconCircleLabelList"/>
    <dgm:cxn modelId="{B5798B6D-1B50-4D5F-A452-159221483462}" type="presParOf" srcId="{35A8C16B-0EF9-43CA-A6D0-2334021D1108}" destId="{EE66A8ED-F267-464E-98E4-10A7442FFF37}" srcOrd="0" destOrd="0" presId="urn:microsoft.com/office/officeart/2018/5/layout/IconCircleLabelList"/>
    <dgm:cxn modelId="{4AF37B9A-BADD-4C94-AC07-6A76B4F9C121}" type="presParOf" srcId="{35A8C16B-0EF9-43CA-A6D0-2334021D1108}" destId="{FE11B4FE-E640-4901-B615-1F11C11DDFE3}" srcOrd="1" destOrd="0" presId="urn:microsoft.com/office/officeart/2018/5/layout/IconCircleLabelList"/>
    <dgm:cxn modelId="{93B65874-13AA-4C58-AFD1-F6430989576E}" type="presParOf" srcId="{35A8C16B-0EF9-43CA-A6D0-2334021D1108}" destId="{56328961-6A16-4C9E-971C-57DD55E0B73A}" srcOrd="2" destOrd="0" presId="urn:microsoft.com/office/officeart/2018/5/layout/IconCircleLabelList"/>
    <dgm:cxn modelId="{0DCCAF04-4D69-4F85-BFCD-42C3B5464958}" type="presParOf" srcId="{35A8C16B-0EF9-43CA-A6D0-2334021D1108}" destId="{F24A8AEB-054C-46C3-BBEA-C9DE6768C6F1}" srcOrd="3" destOrd="0" presId="urn:microsoft.com/office/officeart/2018/5/layout/IconCircleLabelList"/>
    <dgm:cxn modelId="{02E94C7D-DA32-44E5-90B2-99F97F2FB5CA}" type="presParOf" srcId="{85EEBF0B-FEA2-4B94-A989-40CAA2EB6CE6}" destId="{A8B175B6-FEEC-4C6B-9BCC-80F445674B63}" srcOrd="7" destOrd="0" presId="urn:microsoft.com/office/officeart/2018/5/layout/IconCircleLabelList"/>
    <dgm:cxn modelId="{5A840505-177A-428D-93FE-E1F96925453D}" type="presParOf" srcId="{85EEBF0B-FEA2-4B94-A989-40CAA2EB6CE6}" destId="{A4C5BFCF-6222-4329-A259-6E269E994348}" srcOrd="8" destOrd="0" presId="urn:microsoft.com/office/officeart/2018/5/layout/IconCircleLabelList"/>
    <dgm:cxn modelId="{B2DE1090-5D2E-47B9-8B10-4963FC66E9C0}" type="presParOf" srcId="{A4C5BFCF-6222-4329-A259-6E269E994348}" destId="{D747F70F-2D99-4CD3-A059-117AEE31BB3E}" srcOrd="0" destOrd="0" presId="urn:microsoft.com/office/officeart/2018/5/layout/IconCircleLabelList"/>
    <dgm:cxn modelId="{CEF58A39-4362-4A1A-A34E-6EF2E5262426}" type="presParOf" srcId="{A4C5BFCF-6222-4329-A259-6E269E994348}" destId="{536A68BB-E5C6-4099-9D96-1FE7CDD5B1DA}" srcOrd="1" destOrd="0" presId="urn:microsoft.com/office/officeart/2018/5/layout/IconCircleLabelList"/>
    <dgm:cxn modelId="{05ADF7A8-64E3-440E-A640-5F54402C0D43}" type="presParOf" srcId="{A4C5BFCF-6222-4329-A259-6E269E994348}" destId="{FE6F80EB-69C6-4E79-8945-47EE4F53BB64}" srcOrd="2" destOrd="0" presId="urn:microsoft.com/office/officeart/2018/5/layout/IconCircleLabelList"/>
    <dgm:cxn modelId="{29E35502-61FD-4AB3-BF78-09E4261DB67B}" type="presParOf" srcId="{A4C5BFCF-6222-4329-A259-6E269E994348}" destId="{F1A17593-0F69-432E-A3E3-67D33C4B41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0063E-1A09-41DF-9AD4-C424029122A1}">
      <dsp:nvSpPr>
        <dsp:cNvPr id="0" name=""/>
        <dsp:cNvSpPr/>
      </dsp:nvSpPr>
      <dsp:spPr>
        <a:xfrm>
          <a:off x="488064" y="1056263"/>
          <a:ext cx="1362151" cy="1399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1C7AD-C198-4441-8F79-215AC827ED62}">
      <dsp:nvSpPr>
        <dsp:cNvPr id="0" name=""/>
        <dsp:cNvSpPr/>
      </dsp:nvSpPr>
      <dsp:spPr>
        <a:xfrm>
          <a:off x="77835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0AC14-E9FE-470D-834E-898834AE9E4F}">
      <dsp:nvSpPr>
        <dsp:cNvPr id="0" name=""/>
        <dsp:cNvSpPr/>
      </dsp:nvSpPr>
      <dsp:spPr>
        <a:xfrm>
          <a:off x="4874" y="2543479"/>
          <a:ext cx="2328531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Introduction</a:t>
          </a:r>
        </a:p>
      </dsp:txBody>
      <dsp:txXfrm>
        <a:off x="4874" y="2543479"/>
        <a:ext cx="2328531" cy="743657"/>
      </dsp:txXfrm>
    </dsp:sp>
    <dsp:sp modelId="{0F844B22-CA23-4AF8-95BA-8E800ADDE769}">
      <dsp:nvSpPr>
        <dsp:cNvPr id="0" name=""/>
        <dsp:cNvSpPr/>
      </dsp:nvSpPr>
      <dsp:spPr>
        <a:xfrm>
          <a:off x="2726134" y="1056263"/>
          <a:ext cx="1362151" cy="1399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5A0C4-4009-4A8C-A169-3BE0CDC35EA4}">
      <dsp:nvSpPr>
        <dsp:cNvPr id="0" name=""/>
        <dsp:cNvSpPr/>
      </dsp:nvSpPr>
      <dsp:spPr>
        <a:xfrm>
          <a:off x="301642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C5402-C02A-43D0-8A55-0A197418756B}">
      <dsp:nvSpPr>
        <dsp:cNvPr id="0" name=""/>
        <dsp:cNvSpPr/>
      </dsp:nvSpPr>
      <dsp:spPr>
        <a:xfrm>
          <a:off x="2611799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problem</a:t>
          </a:r>
        </a:p>
      </dsp:txBody>
      <dsp:txXfrm>
        <a:off x="2611799" y="2543479"/>
        <a:ext cx="1590820" cy="743657"/>
      </dsp:txXfrm>
    </dsp:sp>
    <dsp:sp modelId="{A850F057-A536-4192-B5C1-C5D5DD52242F}">
      <dsp:nvSpPr>
        <dsp:cNvPr id="0" name=""/>
        <dsp:cNvSpPr/>
      </dsp:nvSpPr>
      <dsp:spPr>
        <a:xfrm>
          <a:off x="5024207" y="1056263"/>
          <a:ext cx="1362151" cy="1399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0B185-08FE-4059-8941-05D077DE8B6A}">
      <dsp:nvSpPr>
        <dsp:cNvPr id="0" name=""/>
        <dsp:cNvSpPr/>
      </dsp:nvSpPr>
      <dsp:spPr>
        <a:xfrm>
          <a:off x="5314470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647F4-75FA-452B-BA1D-27E556E31D26}">
      <dsp:nvSpPr>
        <dsp:cNvPr id="0" name=""/>
        <dsp:cNvSpPr/>
      </dsp:nvSpPr>
      <dsp:spPr>
        <a:xfrm>
          <a:off x="4565056" y="2543479"/>
          <a:ext cx="2280504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solution</a:t>
          </a:r>
        </a:p>
      </dsp:txBody>
      <dsp:txXfrm>
        <a:off x="4565056" y="2543479"/>
        <a:ext cx="2280504" cy="743657"/>
      </dsp:txXfrm>
    </dsp:sp>
    <dsp:sp modelId="{EE66A8ED-F267-464E-98E4-10A7442FFF37}">
      <dsp:nvSpPr>
        <dsp:cNvPr id="0" name=""/>
        <dsp:cNvSpPr/>
      </dsp:nvSpPr>
      <dsp:spPr>
        <a:xfrm>
          <a:off x="7599373" y="1056263"/>
          <a:ext cx="1362151" cy="1399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1B4FE-E640-4901-B615-1F11C11DDFE3}">
      <dsp:nvSpPr>
        <dsp:cNvPr id="0" name=""/>
        <dsp:cNvSpPr/>
      </dsp:nvSpPr>
      <dsp:spPr>
        <a:xfrm>
          <a:off x="788966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A8AEB-054C-46C3-BBEA-C9DE6768C6F1}">
      <dsp:nvSpPr>
        <dsp:cNvPr id="0" name=""/>
        <dsp:cNvSpPr/>
      </dsp:nvSpPr>
      <dsp:spPr>
        <a:xfrm>
          <a:off x="7039911" y="2543479"/>
          <a:ext cx="2481075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Project architecture</a:t>
          </a:r>
        </a:p>
      </dsp:txBody>
      <dsp:txXfrm>
        <a:off x="7039911" y="2543479"/>
        <a:ext cx="2481075" cy="743657"/>
      </dsp:txXfrm>
    </dsp:sp>
    <dsp:sp modelId="{D747F70F-2D99-4CD3-A059-117AEE31BB3E}">
      <dsp:nvSpPr>
        <dsp:cNvPr id="0" name=""/>
        <dsp:cNvSpPr/>
      </dsp:nvSpPr>
      <dsp:spPr>
        <a:xfrm>
          <a:off x="9913714" y="1056263"/>
          <a:ext cx="1362151" cy="13995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A68BB-E5C6-4099-9D96-1FE7CDD5B1DA}">
      <dsp:nvSpPr>
        <dsp:cNvPr id="0" name=""/>
        <dsp:cNvSpPr/>
      </dsp:nvSpPr>
      <dsp:spPr>
        <a:xfrm>
          <a:off x="1020400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17593-0F69-432E-A3E3-67D33C4B411C}">
      <dsp:nvSpPr>
        <dsp:cNvPr id="0" name=""/>
        <dsp:cNvSpPr/>
      </dsp:nvSpPr>
      <dsp:spPr>
        <a:xfrm>
          <a:off x="9799380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tests</a:t>
          </a:r>
        </a:p>
      </dsp:txBody>
      <dsp:txXfrm>
        <a:off x="9799380" y="2543479"/>
        <a:ext cx="1590820" cy="743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1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379" y="2728097"/>
            <a:ext cx="5058209" cy="235573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Capstone Project Phase 1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Flying Packages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Project number: 23-1-D-29 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Advisor: Prof. Zeev Barzily 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Mousa Srour 205798812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Wessam Ghrayeb 211756820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Date: 25/01/2022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F8928855-399E-BCAA-AC9B-FDEAA6FD3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67" r="10567"/>
          <a:stretch/>
        </p:blipFill>
        <p:spPr>
          <a:xfrm>
            <a:off x="542925" y="11"/>
            <a:ext cx="5408613" cy="6857977"/>
          </a:xfrm>
          <a:noFill/>
        </p:spPr>
      </p:pic>
      <p:sp>
        <p:nvSpPr>
          <p:cNvPr id="1031" name="Footer Placeholder 4">
            <a:extLst>
              <a:ext uri="{FF2B5EF4-FFF2-40B4-BE49-F238E27FC236}">
                <a16:creationId xmlns:a16="http://schemas.microsoft.com/office/drawing/2014/main" id="{B6952076-7AAA-EA80-8588-7096AC4A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35" name="Slide Number Placeholder 6">
            <a:extLst>
              <a:ext uri="{FF2B5EF4-FFF2-40B4-BE49-F238E27FC236}">
                <a16:creationId xmlns:a16="http://schemas.microsoft.com/office/drawing/2014/main" id="{22A860BA-9AE4-EBEA-2F87-E3CB7138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6F5579-8514-9883-0334-26705C2F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68" y="1846949"/>
            <a:ext cx="4261495" cy="9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0F2-82FC-0D7A-C1C9-45A946A0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1" y="169665"/>
            <a:ext cx="11179538" cy="673405"/>
          </a:xfrm>
        </p:spPr>
        <p:txBody>
          <a:bodyPr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accomplish the aim of the delivery company?</a:t>
            </a:r>
            <a:endParaRPr lang="he-I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EDC6B3BB-93B0-F256-6B54-19F08473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567" y="1349376"/>
            <a:ext cx="3200400" cy="3200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85BF-C2B8-67EB-E3D5-341D42AC03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413" y="1349376"/>
            <a:ext cx="6949586" cy="474928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For each courier, we will maintain a variable whose meaning will be efficient for the courier.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The variable’s value will depend on how many deliveries the courier made in a month and the average time the courier made his deliveries.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improve the system’s efficiency by defining a threshold value so that the effectiveness of each courier should not exceed it.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73221C-9FD3-3955-92F5-1AC066C2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C4580-2DA9-795E-C485-11D0D14F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BF92E-3822-4C83-2371-0697956E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18" y="759341"/>
            <a:ext cx="8468591" cy="59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E0BB-6F8D-E8C9-A3EF-BA76D923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Our solution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7910A-6FCC-247E-4BD9-394BE3D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9639-FD51-9F40-9E7D-91C9A3FD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pSp>
        <p:nvGrpSpPr>
          <p:cNvPr id="6159" name="Google Shape;707;p27">
            <a:extLst>
              <a:ext uri="{FF2B5EF4-FFF2-40B4-BE49-F238E27FC236}">
                <a16:creationId xmlns:a16="http://schemas.microsoft.com/office/drawing/2014/main" id="{F8D6EE4B-A41D-9B98-A449-425D9605852E}"/>
              </a:ext>
            </a:extLst>
          </p:cNvPr>
          <p:cNvGrpSpPr/>
          <p:nvPr/>
        </p:nvGrpSpPr>
        <p:grpSpPr>
          <a:xfrm>
            <a:off x="3854970" y="1862778"/>
            <a:ext cx="2493382" cy="2381681"/>
            <a:chOff x="3145150" y="1332175"/>
            <a:chExt cx="1427268" cy="1426368"/>
          </a:xfrm>
        </p:grpSpPr>
        <p:sp>
          <p:nvSpPr>
            <p:cNvPr id="6160" name="Google Shape;708;p27">
              <a:extLst>
                <a:ext uri="{FF2B5EF4-FFF2-40B4-BE49-F238E27FC236}">
                  <a16:creationId xmlns:a16="http://schemas.microsoft.com/office/drawing/2014/main" id="{CA5F99A7-A389-0C08-03E3-FD71C7DE6FBA}"/>
                </a:ext>
              </a:extLst>
            </p:cNvPr>
            <p:cNvSpPr/>
            <p:nvPr/>
          </p:nvSpPr>
          <p:spPr>
            <a:xfrm>
              <a:off x="3145150" y="13321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1" name="Google Shape;709;p27">
              <a:extLst>
                <a:ext uri="{FF2B5EF4-FFF2-40B4-BE49-F238E27FC236}">
                  <a16:creationId xmlns:a16="http://schemas.microsoft.com/office/drawing/2014/main" id="{098CF73A-3E3A-E94E-E4C1-0AAE2E83FE95}"/>
                </a:ext>
              </a:extLst>
            </p:cNvPr>
            <p:cNvCxnSpPr>
              <a:endCxn id="6160" idx="5"/>
            </p:cNvCxnSpPr>
            <p:nvPr/>
          </p:nvCxnSpPr>
          <p:spPr>
            <a:xfrm rot="10800000">
              <a:off x="3798118" y="1985143"/>
              <a:ext cx="774300" cy="773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2" name="Google Shape;710;p27">
            <a:extLst>
              <a:ext uri="{FF2B5EF4-FFF2-40B4-BE49-F238E27FC236}">
                <a16:creationId xmlns:a16="http://schemas.microsoft.com/office/drawing/2014/main" id="{6DA0F911-7D25-F2FA-6467-4FB9A67B42AE}"/>
              </a:ext>
            </a:extLst>
          </p:cNvPr>
          <p:cNvGrpSpPr/>
          <p:nvPr/>
        </p:nvGrpSpPr>
        <p:grpSpPr>
          <a:xfrm>
            <a:off x="5365415" y="1786728"/>
            <a:ext cx="2489190" cy="2385688"/>
            <a:chOff x="4572332" y="1332175"/>
            <a:chExt cx="1424868" cy="1428768"/>
          </a:xfrm>
        </p:grpSpPr>
        <p:sp>
          <p:nvSpPr>
            <p:cNvPr id="6163" name="Google Shape;711;p27">
              <a:extLst>
                <a:ext uri="{FF2B5EF4-FFF2-40B4-BE49-F238E27FC236}">
                  <a16:creationId xmlns:a16="http://schemas.microsoft.com/office/drawing/2014/main" id="{C4313225-3267-AE0A-77F0-24A56DA9F304}"/>
                </a:ext>
              </a:extLst>
            </p:cNvPr>
            <p:cNvSpPr/>
            <p:nvPr/>
          </p:nvSpPr>
          <p:spPr>
            <a:xfrm>
              <a:off x="5232200" y="1332175"/>
              <a:ext cx="765000" cy="7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4" name="Google Shape;712;p27">
              <a:extLst>
                <a:ext uri="{FF2B5EF4-FFF2-40B4-BE49-F238E27FC236}">
                  <a16:creationId xmlns:a16="http://schemas.microsoft.com/office/drawing/2014/main" id="{1518406E-A351-FE57-F5C0-CDAA64AA68D6}"/>
                </a:ext>
              </a:extLst>
            </p:cNvPr>
            <p:cNvCxnSpPr>
              <a:endCxn id="6163" idx="3"/>
            </p:cNvCxnSpPr>
            <p:nvPr/>
          </p:nvCxnSpPr>
          <p:spPr>
            <a:xfrm rot="10800000" flipH="1">
              <a:off x="4572332" y="1985143"/>
              <a:ext cx="7719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5" name="Google Shape;713;p27">
            <a:extLst>
              <a:ext uri="{FF2B5EF4-FFF2-40B4-BE49-F238E27FC236}">
                <a16:creationId xmlns:a16="http://schemas.microsoft.com/office/drawing/2014/main" id="{B5712866-D604-CA97-A2C9-1742BB3F0256}"/>
              </a:ext>
            </a:extLst>
          </p:cNvPr>
          <p:cNvGrpSpPr/>
          <p:nvPr/>
        </p:nvGrpSpPr>
        <p:grpSpPr>
          <a:xfrm>
            <a:off x="3853543" y="3132528"/>
            <a:ext cx="2497575" cy="2385688"/>
            <a:chOff x="3145150" y="2755932"/>
            <a:chExt cx="1429668" cy="1428768"/>
          </a:xfrm>
        </p:grpSpPr>
        <p:sp>
          <p:nvSpPr>
            <p:cNvPr id="6166" name="Google Shape;714;p27">
              <a:extLst>
                <a:ext uri="{FF2B5EF4-FFF2-40B4-BE49-F238E27FC236}">
                  <a16:creationId xmlns:a16="http://schemas.microsoft.com/office/drawing/2014/main" id="{AECBE487-F036-1ACD-A4A1-040D21714F88}"/>
                </a:ext>
              </a:extLst>
            </p:cNvPr>
            <p:cNvSpPr/>
            <p:nvPr/>
          </p:nvSpPr>
          <p:spPr>
            <a:xfrm>
              <a:off x="3145150" y="3419700"/>
              <a:ext cx="765000" cy="7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7" name="Google Shape;715;p27">
              <a:extLst>
                <a:ext uri="{FF2B5EF4-FFF2-40B4-BE49-F238E27FC236}">
                  <a16:creationId xmlns:a16="http://schemas.microsoft.com/office/drawing/2014/main" id="{3EAF7869-0577-ABB2-5677-9258BFAA135E}"/>
                </a:ext>
              </a:extLst>
            </p:cNvPr>
            <p:cNvCxnSpPr>
              <a:endCxn id="6166" idx="7"/>
            </p:cNvCxnSpPr>
            <p:nvPr/>
          </p:nvCxnSpPr>
          <p:spPr>
            <a:xfrm flipH="1">
              <a:off x="3798118" y="2755932"/>
              <a:ext cx="7767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8" name="Google Shape;716;p27">
            <a:extLst>
              <a:ext uri="{FF2B5EF4-FFF2-40B4-BE49-F238E27FC236}">
                <a16:creationId xmlns:a16="http://schemas.microsoft.com/office/drawing/2014/main" id="{CA469768-D35A-3539-6532-DD27EC42D65E}"/>
              </a:ext>
            </a:extLst>
          </p:cNvPr>
          <p:cNvGrpSpPr/>
          <p:nvPr/>
        </p:nvGrpSpPr>
        <p:grpSpPr>
          <a:xfrm>
            <a:off x="5390596" y="3187775"/>
            <a:ext cx="2484996" cy="2377171"/>
            <a:chOff x="4574733" y="2761032"/>
            <a:chExt cx="1422468" cy="1423667"/>
          </a:xfrm>
        </p:grpSpPr>
        <p:sp>
          <p:nvSpPr>
            <p:cNvPr id="6169" name="Google Shape;717;p27">
              <a:extLst>
                <a:ext uri="{FF2B5EF4-FFF2-40B4-BE49-F238E27FC236}">
                  <a16:creationId xmlns:a16="http://schemas.microsoft.com/office/drawing/2014/main" id="{32E45CF0-7FDF-0B5B-700E-95020E5669AC}"/>
                </a:ext>
              </a:extLst>
            </p:cNvPr>
            <p:cNvSpPr/>
            <p:nvPr/>
          </p:nvSpPr>
          <p:spPr>
            <a:xfrm>
              <a:off x="5232201" y="3419699"/>
              <a:ext cx="765000" cy="7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70" name="Google Shape;718;p27">
              <a:extLst>
                <a:ext uri="{FF2B5EF4-FFF2-40B4-BE49-F238E27FC236}">
                  <a16:creationId xmlns:a16="http://schemas.microsoft.com/office/drawing/2014/main" id="{2A785E3B-DB84-01D7-7CA2-A69266D580A3}"/>
                </a:ext>
              </a:extLst>
            </p:cNvPr>
            <p:cNvCxnSpPr>
              <a:endCxn id="6169" idx="1"/>
            </p:cNvCxnSpPr>
            <p:nvPr/>
          </p:nvCxnSpPr>
          <p:spPr>
            <a:xfrm>
              <a:off x="4574733" y="2761032"/>
              <a:ext cx="769500" cy="77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71" name="Google Shape;719;p27">
            <a:extLst>
              <a:ext uri="{FF2B5EF4-FFF2-40B4-BE49-F238E27FC236}">
                <a16:creationId xmlns:a16="http://schemas.microsoft.com/office/drawing/2014/main" id="{C731B617-3490-BBD4-2297-1DA6B53C15D7}"/>
              </a:ext>
            </a:extLst>
          </p:cNvPr>
          <p:cNvGrpSpPr/>
          <p:nvPr/>
        </p:nvGrpSpPr>
        <p:grpSpPr>
          <a:xfrm>
            <a:off x="4934917" y="2753335"/>
            <a:ext cx="1937684" cy="1955613"/>
            <a:chOff x="5587975" y="1952850"/>
            <a:chExt cx="1171200" cy="1171200"/>
          </a:xfrm>
        </p:grpSpPr>
        <p:sp>
          <p:nvSpPr>
            <p:cNvPr id="6172" name="Google Shape;720;p27">
              <a:extLst>
                <a:ext uri="{FF2B5EF4-FFF2-40B4-BE49-F238E27FC236}">
                  <a16:creationId xmlns:a16="http://schemas.microsoft.com/office/drawing/2014/main" id="{166E8845-C112-9FEA-B461-5DF94E251E4D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721;p27">
              <a:extLst>
                <a:ext uri="{FF2B5EF4-FFF2-40B4-BE49-F238E27FC236}">
                  <a16:creationId xmlns:a16="http://schemas.microsoft.com/office/drawing/2014/main" id="{6C08FB8E-D1D9-A5FB-BA85-E2CB8E34B7DA}"/>
                </a:ext>
              </a:extLst>
            </p:cNvPr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sp>
        <p:nvSpPr>
          <p:cNvPr id="6174" name="Google Shape;724;p27">
            <a:extLst>
              <a:ext uri="{FF2B5EF4-FFF2-40B4-BE49-F238E27FC236}">
                <a16:creationId xmlns:a16="http://schemas.microsoft.com/office/drawing/2014/main" id="{C96C852D-DE56-C04A-B2EC-73857F380AED}"/>
              </a:ext>
            </a:extLst>
          </p:cNvPr>
          <p:cNvSpPr txBox="1"/>
          <p:nvPr/>
        </p:nvSpPr>
        <p:spPr>
          <a:xfrm>
            <a:off x="1026695" y="218307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T</a:t>
            </a:r>
            <a:r>
              <a:rPr lang="en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he supplier involved in choosing the courier</a:t>
            </a:r>
            <a:endParaRPr sz="2000" b="1" dirty="0">
              <a:solidFill>
                <a:schemeClr val="accent1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5" name="Google Shape;727;p27">
            <a:extLst>
              <a:ext uri="{FF2B5EF4-FFF2-40B4-BE49-F238E27FC236}">
                <a16:creationId xmlns:a16="http://schemas.microsoft.com/office/drawing/2014/main" id="{56D3B079-40FF-E022-EDB2-94450BB1C50E}"/>
              </a:ext>
            </a:extLst>
          </p:cNvPr>
          <p:cNvSpPr txBox="1"/>
          <p:nvPr/>
        </p:nvSpPr>
        <p:spPr>
          <a:xfrm>
            <a:off x="1176550" y="4649405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D</a:t>
            </a:r>
            <a:r>
              <a:rPr lang="en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elivery by one of the closest couriers</a:t>
            </a:r>
            <a:endParaRPr sz="2000" b="1" dirty="0">
              <a:solidFill>
                <a:schemeClr val="accent4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6" name="Google Shape;730;p27">
            <a:extLst>
              <a:ext uri="{FF2B5EF4-FFF2-40B4-BE49-F238E27FC236}">
                <a16:creationId xmlns:a16="http://schemas.microsoft.com/office/drawing/2014/main" id="{CDBB8435-00EC-15D1-AEFE-D21DA8A7961C}"/>
              </a:ext>
            </a:extLst>
          </p:cNvPr>
          <p:cNvSpPr txBox="1"/>
          <p:nvPr/>
        </p:nvSpPr>
        <p:spPr>
          <a:xfrm>
            <a:off x="6726989" y="201201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Fast delivers</a:t>
            </a:r>
            <a:endParaRPr sz="2000" b="1" dirty="0">
              <a:solidFill>
                <a:schemeClr val="accent2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7" name="Google Shape;733;p27">
            <a:extLst>
              <a:ext uri="{FF2B5EF4-FFF2-40B4-BE49-F238E27FC236}">
                <a16:creationId xmlns:a16="http://schemas.microsoft.com/office/drawing/2014/main" id="{ED4DEDB4-F036-60A3-222F-22AF3C0340A9}"/>
              </a:ext>
            </a:extLst>
          </p:cNvPr>
          <p:cNvSpPr txBox="1"/>
          <p:nvPr/>
        </p:nvSpPr>
        <p:spPr>
          <a:xfrm>
            <a:off x="7952548" y="4610966"/>
            <a:ext cx="321160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W</a:t>
            </a:r>
            <a:r>
              <a:rPr lang="en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in-win for the suppliers and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company</a:t>
            </a:r>
            <a:endParaRPr sz="2000" b="1" dirty="0">
              <a:solidFill>
                <a:schemeClr val="accent3">
                  <a:lumMod val="75000"/>
                </a:schemeClr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pic>
        <p:nvPicPr>
          <p:cNvPr id="6190" name="Picture 6189" descr="Icon&#10;&#10;Description automatically generated">
            <a:extLst>
              <a:ext uri="{FF2B5EF4-FFF2-40B4-BE49-F238E27FC236}">
                <a16:creationId xmlns:a16="http://schemas.microsoft.com/office/drawing/2014/main" id="{0D6F5112-97CA-8DBD-21AC-2A54946D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35" y="3030557"/>
            <a:ext cx="1357335" cy="1357335"/>
          </a:xfrm>
          <a:prstGeom prst="rect">
            <a:avLst/>
          </a:prstGeom>
        </p:spPr>
      </p:pic>
      <p:pic>
        <p:nvPicPr>
          <p:cNvPr id="6196" name="Picture 6195" descr="Logo&#10;&#10;Description automatically generated with medium confidence">
            <a:extLst>
              <a:ext uri="{FF2B5EF4-FFF2-40B4-BE49-F238E27FC236}">
                <a16:creationId xmlns:a16="http://schemas.microsoft.com/office/drawing/2014/main" id="{52C0106D-A3F2-F8D2-79D1-4F6401CA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44" y="2094169"/>
            <a:ext cx="724340" cy="724340"/>
          </a:xfrm>
          <a:prstGeom prst="rect">
            <a:avLst/>
          </a:prstGeom>
        </p:spPr>
      </p:pic>
      <p:pic>
        <p:nvPicPr>
          <p:cNvPr id="6200" name="Picture 6199" descr="Icon&#10;&#10;Description automatically generated">
            <a:extLst>
              <a:ext uri="{FF2B5EF4-FFF2-40B4-BE49-F238E27FC236}">
                <a16:creationId xmlns:a16="http://schemas.microsoft.com/office/drawing/2014/main" id="{C8E71969-74A0-D4FB-7747-176DC5FF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70" y="2133374"/>
            <a:ext cx="698384" cy="698384"/>
          </a:xfrm>
          <a:prstGeom prst="rect">
            <a:avLst/>
          </a:prstGeom>
        </p:spPr>
      </p:pic>
      <p:pic>
        <p:nvPicPr>
          <p:cNvPr id="6202" name="Picture 6201" descr="Icon&#10;&#10;Description automatically generated">
            <a:extLst>
              <a:ext uri="{FF2B5EF4-FFF2-40B4-BE49-F238E27FC236}">
                <a16:creationId xmlns:a16="http://schemas.microsoft.com/office/drawing/2014/main" id="{464D2CE5-AB85-4261-2A2E-0ADDA6FDA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13" y="4510658"/>
            <a:ext cx="779695" cy="779695"/>
          </a:xfrm>
          <a:prstGeom prst="rect">
            <a:avLst/>
          </a:prstGeom>
        </p:spPr>
      </p:pic>
      <p:pic>
        <p:nvPicPr>
          <p:cNvPr id="6204" name="Picture 6203" descr="Icon&#10;&#10;Description automatically generated">
            <a:extLst>
              <a:ext uri="{FF2B5EF4-FFF2-40B4-BE49-F238E27FC236}">
                <a16:creationId xmlns:a16="http://schemas.microsoft.com/office/drawing/2014/main" id="{417350D2-BCDE-117D-95B3-3657FE2B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29" y="4475242"/>
            <a:ext cx="590262" cy="9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5995-AE06-7B87-F46E-C848040E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Project architecture 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EB0A593-1E7A-C5BF-9DDE-46A49D4B83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835" r="7418"/>
          <a:stretch/>
        </p:blipFill>
        <p:spPr>
          <a:xfrm>
            <a:off x="102756" y="1252821"/>
            <a:ext cx="5863145" cy="4558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3FE8-5DA3-80BB-4288-ABB63994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5E0B-F651-0A5A-6F44-C7553D5F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5E9D-A3FB-BCF8-1781-67F02FDC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Use case diagram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F6DFB-5A37-81C3-F31C-C7A01E812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84457-FAAB-1677-FED8-B54A8B3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2B3D506-095C-2447-7C0B-A9178B373E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772" t="2938" r="1546" b="2379"/>
          <a:stretch/>
        </p:blipFill>
        <p:spPr>
          <a:xfrm>
            <a:off x="1550020" y="1326995"/>
            <a:ext cx="9157919" cy="4884234"/>
          </a:xfrm>
        </p:spPr>
      </p:pic>
    </p:spTree>
    <p:extLst>
      <p:ext uri="{BB962C8B-B14F-4D97-AF65-F5344CB8AC3E}">
        <p14:creationId xmlns:p14="http://schemas.microsoft.com/office/powerpoint/2010/main" val="239315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57425"/>
            <a:ext cx="10904435" cy="689608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fld id="{6E16B81F-97CD-4934-852B-F0AECFD05DB5}" type="slidenum"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/>
              <a:t>14</a:t>
            </a:fld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4D4B51F-928F-87D4-5F5B-F52D54544A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996" t="1074" r="979" b="1474"/>
          <a:stretch/>
        </p:blipFill>
        <p:spPr>
          <a:xfrm>
            <a:off x="1067633" y="1396875"/>
            <a:ext cx="10373518" cy="4835974"/>
          </a:xfrm>
        </p:spPr>
      </p:pic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98C2-6D6F-805F-1B80-4F528AC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Activity diagram - order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8B72A-CC4D-7B1D-782B-B19973DC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486EB-D7BB-F628-7F8C-7E6E08E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C933C2F8-C9C8-0548-848A-0A42ACC795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521"/>
          <a:stretch/>
        </p:blipFill>
        <p:spPr>
          <a:xfrm>
            <a:off x="1661532" y="1291430"/>
            <a:ext cx="9046407" cy="5064919"/>
          </a:xfrm>
        </p:spPr>
      </p:pic>
    </p:spTree>
    <p:extLst>
      <p:ext uri="{BB962C8B-B14F-4D97-AF65-F5344CB8AC3E}">
        <p14:creationId xmlns:p14="http://schemas.microsoft.com/office/powerpoint/2010/main" val="185346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Verification and Evaluation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7888E5-0E1D-4EDC-8EBA-5512637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0"/>
            <a:ext cx="5408613" cy="685800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16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43" y="222436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17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7F4C16-4E5B-B607-EB31-36E690A107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811928"/>
              </p:ext>
            </p:extLst>
          </p:nvPr>
        </p:nvGraphicFramePr>
        <p:xfrm>
          <a:off x="1026366" y="1390261"/>
          <a:ext cx="9927774" cy="4432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184">
                  <a:extLst>
                    <a:ext uri="{9D8B030D-6E8A-4147-A177-3AD203B41FA5}">
                      <a16:colId xmlns:a16="http://schemas.microsoft.com/office/drawing/2014/main" val="2308578758"/>
                    </a:ext>
                  </a:extLst>
                </a:gridCol>
                <a:gridCol w="3726896">
                  <a:extLst>
                    <a:ext uri="{9D8B030D-6E8A-4147-A177-3AD203B41FA5}">
                      <a16:colId xmlns:a16="http://schemas.microsoft.com/office/drawing/2014/main" val="1926722811"/>
                    </a:ext>
                  </a:extLst>
                </a:gridCol>
                <a:gridCol w="5441694">
                  <a:extLst>
                    <a:ext uri="{9D8B030D-6E8A-4147-A177-3AD203B41FA5}">
                      <a16:colId xmlns:a16="http://schemas.microsoft.com/office/drawing/2014/main" val="2891377682"/>
                    </a:ext>
                  </a:extLst>
                </a:gridCol>
              </a:tblGrid>
              <a:tr h="573438"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#No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38833"/>
                  </a:ext>
                </a:extLst>
              </a:tr>
              <a:tr h="33366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Login form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07497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empty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“Please fill in the fields”.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85292"/>
                  </a:ext>
                </a:extLst>
              </a:tr>
              <a:tr h="14569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the wrong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“Invalid details, try again”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 don’t want to give information about which field is invalid.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92102"/>
                  </a:ext>
                </a:extLst>
              </a:tr>
              <a:tr h="7221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 in with a ‘frozen’ status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“User is Frozen”.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106841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 valid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message:” Login succeed”.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7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1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22" y="228230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18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943A5D0E-CC57-0573-01B6-B3B78263B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9276"/>
              </p:ext>
            </p:extLst>
          </p:nvPr>
        </p:nvGraphicFramePr>
        <p:xfrm>
          <a:off x="880964" y="1301621"/>
          <a:ext cx="10430071" cy="4254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594">
                  <a:extLst>
                    <a:ext uri="{9D8B030D-6E8A-4147-A177-3AD203B41FA5}">
                      <a16:colId xmlns:a16="http://schemas.microsoft.com/office/drawing/2014/main" val="3217940514"/>
                    </a:ext>
                  </a:extLst>
                </a:gridCol>
                <a:gridCol w="3915460">
                  <a:extLst>
                    <a:ext uri="{9D8B030D-6E8A-4147-A177-3AD203B41FA5}">
                      <a16:colId xmlns:a16="http://schemas.microsoft.com/office/drawing/2014/main" val="2133623945"/>
                    </a:ext>
                  </a:extLst>
                </a:gridCol>
                <a:gridCol w="5717017">
                  <a:extLst>
                    <a:ext uri="{9D8B030D-6E8A-4147-A177-3AD203B41FA5}">
                      <a16:colId xmlns:a16="http://schemas.microsoft.com/office/drawing/2014/main" val="1184701323"/>
                    </a:ext>
                  </a:extLst>
                </a:gridCol>
              </a:tblGrid>
              <a:tr h="453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06259"/>
                  </a:ext>
                </a:extLst>
              </a:tr>
              <a:tr h="45344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Supplier’s registration form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335480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existing name and location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 a message: “This supplier is already existing”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94325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empty details (one or more)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“Please fill in the fields”.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796"/>
                  </a:ext>
                </a:extLst>
              </a:tr>
              <a:tr h="1519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valid details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a message: “Registration succeed, please wait for approvement”.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 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3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60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BAA7-1215-3D07-B3AE-394A01DD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Functional Tests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DA9162-C71F-B08D-7FEC-E4496C23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9DFCF-F4BD-6871-CA69-C3AD62BA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E10880AA-601E-316D-1B62-7B71A517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31515"/>
              </p:ext>
            </p:extLst>
          </p:nvPr>
        </p:nvGraphicFramePr>
        <p:xfrm>
          <a:off x="1105908" y="1325118"/>
          <a:ext cx="9838900" cy="4469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1210">
                  <a:extLst>
                    <a:ext uri="{9D8B030D-6E8A-4147-A177-3AD203B41FA5}">
                      <a16:colId xmlns:a16="http://schemas.microsoft.com/office/drawing/2014/main" val="960845061"/>
                    </a:ext>
                  </a:extLst>
                </a:gridCol>
                <a:gridCol w="4072358">
                  <a:extLst>
                    <a:ext uri="{9D8B030D-6E8A-4147-A177-3AD203B41FA5}">
                      <a16:colId xmlns:a16="http://schemas.microsoft.com/office/drawing/2014/main" val="1772356847"/>
                    </a:ext>
                  </a:extLst>
                </a:gridCol>
                <a:gridCol w="4635332">
                  <a:extLst>
                    <a:ext uri="{9D8B030D-6E8A-4147-A177-3AD203B41FA5}">
                      <a16:colId xmlns:a16="http://schemas.microsoft.com/office/drawing/2014/main" val="327136349"/>
                    </a:ext>
                  </a:extLst>
                </a:gridCol>
              </a:tblGrid>
              <a:tr h="340733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0795"/>
                  </a:ext>
                </a:extLst>
              </a:tr>
              <a:tr h="34073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Add new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36783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Submit a new order from the supplier’s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 will appear in the order list in the manager’s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10523"/>
                  </a:ext>
                </a:extLst>
              </a:tr>
              <a:tr h="6871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optimal courier for the mission has been found.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gets an SMS that includes the delivery details.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2889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confirms that he will handle the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‘pending’ to ‘in progress’.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85394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11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updates that he finished his mission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‘in progress’ to ‘completed’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5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55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1869-6147-30C9-4089-FA97C5A0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Outline</a:t>
            </a:r>
            <a:endParaRPr lang="he-IL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F674-F3A8-FBF9-C22E-9B42A68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FA0D4-B893-B921-E760-48766FF4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2" descr="Team Content Placeholder">
            <a:extLst>
              <a:ext uri="{FF2B5EF4-FFF2-40B4-BE49-F238E27FC236}">
                <a16:creationId xmlns:a16="http://schemas.microsoft.com/office/drawing/2014/main" id="{2BC507ED-40F0-9893-C801-D151D13244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51433489"/>
              </p:ext>
            </p:extLst>
          </p:nvPr>
        </p:nvGraphicFramePr>
        <p:xfrm>
          <a:off x="398463" y="1887538"/>
          <a:ext cx="113950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12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F1A063B-21B6-131A-455E-5D62AEF72E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282" r="11282"/>
          <a:stretch/>
        </p:blipFill>
        <p:spPr>
          <a:xfrm>
            <a:off x="0" y="496228"/>
            <a:ext cx="5958705" cy="5865543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lvl="0">
                <a:spcAft>
                  <a:spcPts val="600"/>
                </a:spcAft>
              </a:pPr>
              <a:t>20</a:t>
            </a:fld>
            <a:endParaRPr lang="en-US" b="1" noProof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5" y="136525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cs typeface="Aharoni" panose="02010803020104030203" pitchFamily="2" charset="-79"/>
              </a:rPr>
              <a:t>Introduction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53AA002-1448-49B2-99CA-CD5F197B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5" b="18821"/>
          <a:stretch/>
        </p:blipFill>
        <p:spPr>
          <a:xfrm>
            <a:off x="942455" y="1351497"/>
            <a:ext cx="4252719" cy="4400550"/>
          </a:xfrm>
          <a:noFill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81884" y="1351497"/>
            <a:ext cx="4727735" cy="4592103"/>
          </a:xfrm>
        </p:spPr>
        <p:txBody>
          <a:bodyPr anchor="t"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The shipping industry is a main and necessary industry for any business owner who supplies goods.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most suppliers prefer not to deal with deliveries but to purchase the service of an external delivery company that will take care of delivering the products to customers. </a:t>
            </a:r>
            <a:endParaRPr lang="en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3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713876"/>
            <a:ext cx="5408613" cy="5430247"/>
          </a:xfrm>
          <a:noFill/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06CFDBA-8935-4FC2-B439-E90EFC10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6E16B81F-97CD-4934-852B-F0AECFD05DB5}" type="slidenum">
              <a:rPr lang="en-US" sz="2400" b="1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US" sz="2400" b="1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033" b="9033"/>
          <a:stretch/>
        </p:blipFill>
        <p:spPr>
          <a:xfrm>
            <a:off x="1010884" y="2069955"/>
            <a:ext cx="4727735" cy="3873646"/>
          </a:xfrm>
          <a:noFill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575433"/>
            <a:ext cx="5712550" cy="3873646"/>
          </a:xfrm>
        </p:spPr>
        <p:txBody>
          <a:bodyPr anchor="t"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Once new order has been received, we need to match the optimal courier to deliver it according to the location and distance to save more time.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Suppliers would prefer to be involved in choosing the courier 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Each delivery company aims to maintain efficiency in terms of schedule.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5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84A1A0-9F59-C21C-251E-EC609AAA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32065" y="1946734"/>
            <a:ext cx="3873500" cy="3873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C80C3-CC73-08E1-D636-13E4386CB1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Today, many delivery companies are solving one of the problems mentioned before.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 No solution includes a solution for all the problems.</a:t>
            </a: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A5F185-E77B-8FDB-7D20-1C782370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72B28-03D1-A9B0-2720-E43BFFE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Amasis MT Pro Black" panose="02040A04050005020304" pitchFamily="18" charset="0"/>
            </a:endParaRPr>
          </a:p>
        </p:txBody>
      </p:sp>
      <p:sp>
        <p:nvSpPr>
          <p:cNvPr id="12" name="Title 64">
            <a:extLst>
              <a:ext uri="{FF2B5EF4-FFF2-40B4-BE49-F238E27FC236}">
                <a16:creationId xmlns:a16="http://schemas.microsoft.com/office/drawing/2014/main" id="{0FF4B661-00E9-49D7-6785-0E5F46FD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476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FFF9-AFA1-B21B-EFC3-DAC7360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Solution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A8D3702B-2ED9-0BC6-B387-71DCD9661D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67" r="10567"/>
          <a:stretch>
            <a:fillRect/>
          </a:stretch>
        </p:blipFill>
        <p:spPr>
          <a:xfrm>
            <a:off x="542925" y="345233"/>
            <a:ext cx="5408613" cy="601111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F6C2-D1AD-63F3-49B8-E1E59DB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0F446-B935-2692-89A6-A7BE8464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2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BCB1DEF-582B-4FC9-B123-A12DDCA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770" y="628797"/>
            <a:ext cx="10137804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match the optimal courier?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C1D029A-2E20-486A-9A85-3AC2619CD6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08" b="808"/>
          <a:stretch/>
        </p:blipFill>
        <p:spPr>
          <a:xfrm>
            <a:off x="1663603" y="1302202"/>
            <a:ext cx="4211017" cy="2332512"/>
          </a:xfrm>
          <a:noFill/>
        </p:spPr>
      </p:pic>
      <p:pic>
        <p:nvPicPr>
          <p:cNvPr id="19" name="Picture Placeholder 18" descr="Route (Two Pins With A Path) with solid fill">
            <a:extLst>
              <a:ext uri="{FF2B5EF4-FFF2-40B4-BE49-F238E27FC236}">
                <a16:creationId xmlns:a16="http://schemas.microsoft.com/office/drawing/2014/main" id="{A22AFFA2-2E0F-48A8-9716-82CED2603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63" b="6663"/>
          <a:stretch/>
        </p:blipFill>
        <p:spPr>
          <a:xfrm>
            <a:off x="412596" y="3634714"/>
            <a:ext cx="2489405" cy="2157648"/>
          </a:xfrm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18C5606-8E3D-48B1-A5B2-3FACEBEDCA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2261" y="1864250"/>
            <a:ext cx="6229739" cy="3301862"/>
          </a:xfrm>
        </p:spPr>
        <p:txBody>
          <a:bodyPr>
            <a:noAutofit/>
          </a:bodyPr>
          <a:lstStyle/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supplier.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courier in real-time so that we can determine his location at any moment.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calculate the distance from each courier to the supplier’s location and choose the courier for which we will get the shortest distance.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8D547-4C3A-4E98-9CF7-F54A7F8B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0A6D02-F2AB-4912-8E7C-68B9E6CF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6E16B81F-97CD-4934-852B-F0AECFD05DB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8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0456-6E30-620F-C8C7-8DFE423F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7" y="321406"/>
            <a:ext cx="11236365" cy="1126069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involve the supplier in choosing the courier?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0" name="Picture Placeholder 9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ED8BB60D-9F6B-00AC-7FBA-8BA2601DF5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607" b="-1687"/>
          <a:stretch/>
        </p:blipFill>
        <p:spPr>
          <a:xfrm>
            <a:off x="639413" y="1964588"/>
            <a:ext cx="4445193" cy="35868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4AAD1-D0E4-D9E7-5998-16E6C38AFA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15566" y="2111374"/>
            <a:ext cx="5136671" cy="2635251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find K couriers with the shortest distance using KNN (K nearest neighbors), present them to the supplier and let him choose one of them.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4718-7393-8551-5428-A7AD2386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b="1" dirty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E276F-8032-A96B-99D7-50F272EB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C427E-F9F7-3423-31D2-0A7987E8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413" y="1447475"/>
            <a:ext cx="10510670" cy="5274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40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482</TotalTime>
  <Words>712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Meiryo</vt:lpstr>
      <vt:lpstr>Meiryo UI</vt:lpstr>
      <vt:lpstr>Amasis MT Pro Black</vt:lpstr>
      <vt:lpstr>Arial</vt:lpstr>
      <vt:lpstr>Calibri</vt:lpstr>
      <vt:lpstr>David</vt:lpstr>
      <vt:lpstr>Fira Sans Extra Condensed Medium</vt:lpstr>
      <vt:lpstr>MeiryoVTI</vt:lpstr>
      <vt:lpstr>Capstone Project Phase 1 Flying Packages Project number: 23-1-D-29  Advisor: Prof. Zeev Barzily  Mousa Srour 205798812 Wessam Ghrayeb 211756820 Date: 25/01/2022</vt:lpstr>
      <vt:lpstr>Outline</vt:lpstr>
      <vt:lpstr>Introduction</vt:lpstr>
      <vt:lpstr>The Problem</vt:lpstr>
      <vt:lpstr>The problem</vt:lpstr>
      <vt:lpstr>The problem</vt:lpstr>
      <vt:lpstr>The Solution</vt:lpstr>
      <vt:lpstr>How to match the optimal courier?</vt:lpstr>
      <vt:lpstr>How to involve the supplier in choosing the courier?</vt:lpstr>
      <vt:lpstr>How to accomplish the aim of the delivery company?</vt:lpstr>
      <vt:lpstr>Our solution</vt:lpstr>
      <vt:lpstr>Project architecture </vt:lpstr>
      <vt:lpstr>Use case diagram</vt:lpstr>
      <vt:lpstr>Class diagram</vt:lpstr>
      <vt:lpstr>Activity diagram - order</vt:lpstr>
      <vt:lpstr>Verification and Evaluation</vt:lpstr>
      <vt:lpstr>Unit tests</vt:lpstr>
      <vt:lpstr>Unit tests</vt:lpstr>
      <vt:lpstr>Functional Tests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1 Flying Packages Project number: 23-1-D-29  Advisor: Prof. Zeev Barzily  Mousa Srour 205798812 Wessam Ghrayeb 211756820 Date: 25/01/2022</dc:title>
  <dc:creator>lana khateeb</dc:creator>
  <cp:lastModifiedBy>מוסא סרור</cp:lastModifiedBy>
  <cp:revision>5</cp:revision>
  <dcterms:created xsi:type="dcterms:W3CDTF">2023-01-21T15:04:22Z</dcterms:created>
  <dcterms:modified xsi:type="dcterms:W3CDTF">2023-01-23T20:21:13Z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